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4" r:id="rId5"/>
    <p:sldId id="259" r:id="rId6"/>
    <p:sldId id="265" r:id="rId7"/>
    <p:sldId id="260" r:id="rId8"/>
    <p:sldId id="261" r:id="rId9"/>
    <p:sldId id="266" r:id="rId10"/>
    <p:sldId id="262" r:id="rId11"/>
    <p:sldId id="271" r:id="rId12"/>
    <p:sldId id="272" r:id="rId13"/>
    <p:sldId id="268" r:id="rId14"/>
    <p:sldId id="269" r:id="rId15"/>
    <p:sldId id="270" r:id="rId1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98"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1"/>
      </p:bgRef>
    </p:bg>
    <p:spTree>
      <p:nvGrpSpPr>
        <p:cNvPr id="1" name=""/>
        <p:cNvGrpSpPr/>
        <p:nvPr/>
      </p:nvGrpSpPr>
      <p:grpSpPr>
        <a:xfrm>
          <a:off x="0" y="0"/>
          <a:ext cx="0" cy="0"/>
          <a:chOff x="0" y="0"/>
          <a:chExt cx="0" cy="0"/>
        </a:xfrm>
      </p:grpSpPr>
      <p:sp>
        <p:nvSpPr>
          <p:cNvPr id="8" name="Titolo 7"/>
          <p:cNvSpPr>
            <a:spLocks noGrp="1"/>
          </p:cNvSpPr>
          <p:nvPr>
            <p:ph type="ctrTitle"/>
          </p:nvPr>
        </p:nvSpPr>
        <p:spPr>
          <a:xfrm>
            <a:off x="2286000" y="3124200"/>
            <a:ext cx="6172200" cy="1894362"/>
          </a:xfrm>
        </p:spPr>
        <p:txBody>
          <a:bodyPr/>
          <a:lstStyle>
            <a:lvl1pPr>
              <a:defRPr b="1"/>
            </a:lvl1pPr>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bwMode="auto">
          <a:xfrm rot="5400000">
            <a:off x="7764621" y="1174097"/>
            <a:ext cx="2286000" cy="381000"/>
          </a:xfrm>
        </p:spPr>
        <p:txBody>
          <a:bodyPr/>
          <a:lstStyle/>
          <a:p>
            <a:fld id="{87957A93-5121-487A-B211-D27A2BCA4C9D}" type="datetimeFigureOut">
              <a:rPr lang="it-IT" smtClean="0"/>
              <a:pPr/>
              <a:t>09/02/2023</a:t>
            </a:fld>
            <a:endParaRPr lang="it-IT"/>
          </a:p>
        </p:txBody>
      </p:sp>
      <p:sp>
        <p:nvSpPr>
          <p:cNvPr id="17" name="Segnaposto piè di pagina 16"/>
          <p:cNvSpPr>
            <a:spLocks noGrp="1"/>
          </p:cNvSpPr>
          <p:nvPr>
            <p:ph type="ftr" sz="quarter" idx="11"/>
          </p:nvPr>
        </p:nvSpPr>
        <p:spPr bwMode="auto">
          <a:xfrm rot="5400000">
            <a:off x="7077269" y="4181669"/>
            <a:ext cx="3657600" cy="384048"/>
          </a:xfrm>
        </p:spPr>
        <p:txBody>
          <a:bodyPr/>
          <a:lstStyle/>
          <a:p>
            <a:endParaRPr lang="it-IT"/>
          </a:p>
        </p:txBody>
      </p:sp>
      <p:sp>
        <p:nvSpPr>
          <p:cNvPr id="10" name="Rettangolo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ttangolo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tangolo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ttore 1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ttore 1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ttore 1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ttangolo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egnaposto numero diapositiva 28"/>
          <p:cNvSpPr>
            <a:spLocks noGrp="1"/>
          </p:cNvSpPr>
          <p:nvPr>
            <p:ph type="sldNum" sz="quarter" idx="12"/>
          </p:nvPr>
        </p:nvSpPr>
        <p:spPr bwMode="auto">
          <a:xfrm>
            <a:off x="1325544" y="4928702"/>
            <a:ext cx="609600" cy="517524"/>
          </a:xfrm>
        </p:spPr>
        <p:txBody>
          <a:bodyPr/>
          <a:lstStyle/>
          <a:p>
            <a:fld id="{2B07F6F8-5EA2-4CCA-863F-C9544CA7CEA8}"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87957A93-5121-487A-B211-D27A2BCA4C9D}" type="datetimeFigureOut">
              <a:rPr lang="it-IT" smtClean="0"/>
              <a:pPr/>
              <a:t>09/02/2023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B07F6F8-5EA2-4CCA-863F-C9544CA7CEA8}"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9"/>
            <a:ext cx="16764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87957A93-5121-487A-B211-D27A2BCA4C9D}" type="datetimeFigureOut">
              <a:rPr lang="it-IT" smtClean="0"/>
              <a:pPr/>
              <a:t>09/02/2023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B07F6F8-5EA2-4CCA-863F-C9544CA7CEA8}"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8" name="Segnaposto contenuto 7"/>
          <p:cNvSpPr>
            <a:spLocks noGrp="1"/>
          </p:cNvSpPr>
          <p:nvPr>
            <p:ph sz="quarter" idx="1"/>
          </p:nvPr>
        </p:nvSpPr>
        <p:spPr>
          <a:xfrm>
            <a:off x="457200" y="1600200"/>
            <a:ext cx="7467600" cy="487375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4"/>
          </p:nvPr>
        </p:nvSpPr>
        <p:spPr/>
        <p:txBody>
          <a:bodyPr rtlCol="0"/>
          <a:lstStyle/>
          <a:p>
            <a:fld id="{87957A93-5121-487A-B211-D27A2BCA4C9D}" type="datetimeFigureOut">
              <a:rPr lang="it-IT" smtClean="0"/>
              <a:pPr/>
              <a:t>09/02/2023</a:t>
            </a:fld>
            <a:endParaRPr lang="it-IT"/>
          </a:p>
        </p:txBody>
      </p:sp>
      <p:sp>
        <p:nvSpPr>
          <p:cNvPr id="9" name="Segnaposto numero diapositiva 8"/>
          <p:cNvSpPr>
            <a:spLocks noGrp="1"/>
          </p:cNvSpPr>
          <p:nvPr>
            <p:ph type="sldNum" sz="quarter" idx="15"/>
          </p:nvPr>
        </p:nvSpPr>
        <p:spPr/>
        <p:txBody>
          <a:bodyPr rtlCol="0"/>
          <a:lstStyle/>
          <a:p>
            <a:fld id="{2B07F6F8-5EA2-4CCA-863F-C9544CA7CEA8}" type="slidenum">
              <a:rPr lang="it-IT" smtClean="0"/>
              <a:pPr/>
              <a:t>‹N›</a:t>
            </a:fld>
            <a:endParaRPr lang="it-IT"/>
          </a:p>
        </p:txBody>
      </p:sp>
      <p:sp>
        <p:nvSpPr>
          <p:cNvPr id="10" name="Segnaposto piè di pagina 9"/>
          <p:cNvSpPr>
            <a:spLocks noGrp="1"/>
          </p:cNvSpPr>
          <p:nvPr>
            <p:ph type="ftr" sz="quarter" idx="16"/>
          </p:nvPr>
        </p:nvSpPr>
        <p:spPr/>
        <p:txBody>
          <a:bodyPr rtlCol="0"/>
          <a:lstStyle/>
          <a:p>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2286000" y="2895600"/>
            <a:ext cx="6172200" cy="2053590"/>
          </a:xfrm>
        </p:spPr>
        <p:txBody>
          <a:bodyPr/>
          <a:lstStyle>
            <a:lvl1pPr algn="l">
              <a:buNone/>
              <a:defRPr sz="3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bwMode="auto">
          <a:xfrm rot="5400000">
            <a:off x="7763256" y="1170432"/>
            <a:ext cx="2286000" cy="381000"/>
          </a:xfrm>
        </p:spPr>
        <p:txBody>
          <a:bodyPr/>
          <a:lstStyle/>
          <a:p>
            <a:fld id="{87957A93-5121-487A-B211-D27A2BCA4C9D}" type="datetimeFigureOut">
              <a:rPr lang="it-IT" smtClean="0"/>
              <a:pPr/>
              <a:t>09/02/2023</a:t>
            </a:fld>
            <a:endParaRPr lang="it-IT"/>
          </a:p>
        </p:txBody>
      </p:sp>
      <p:sp>
        <p:nvSpPr>
          <p:cNvPr id="5" name="Segnaposto piè di pagina 4"/>
          <p:cNvSpPr>
            <a:spLocks noGrp="1"/>
          </p:cNvSpPr>
          <p:nvPr>
            <p:ph type="ftr" sz="quarter" idx="11"/>
          </p:nvPr>
        </p:nvSpPr>
        <p:spPr bwMode="auto">
          <a:xfrm rot="5400000">
            <a:off x="7077456" y="4178808"/>
            <a:ext cx="3657600" cy="384048"/>
          </a:xfrm>
        </p:spPr>
        <p:txBody>
          <a:bodyPr/>
          <a:lstStyle/>
          <a:p>
            <a:endParaRPr lang="it-IT"/>
          </a:p>
        </p:txBody>
      </p:sp>
      <p:sp>
        <p:nvSpPr>
          <p:cNvPr id="9" name="Rettangolo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ttore 1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ttore 1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ttangolo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ttore 1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egnaposto numero diapositiva 5"/>
          <p:cNvSpPr>
            <a:spLocks noGrp="1"/>
          </p:cNvSpPr>
          <p:nvPr>
            <p:ph type="sldNum" sz="quarter" idx="12"/>
          </p:nvPr>
        </p:nvSpPr>
        <p:spPr bwMode="auto">
          <a:xfrm>
            <a:off x="1340616" y="4928702"/>
            <a:ext cx="609600" cy="517524"/>
          </a:xfrm>
        </p:spPr>
        <p:txBody>
          <a:bodyPr/>
          <a:lstStyle/>
          <a:p>
            <a:fld id="{2B07F6F8-5EA2-4CCA-863F-C9544CA7CEA8}"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fld id="{87957A93-5121-487A-B211-D27A2BCA4C9D}" type="datetimeFigureOut">
              <a:rPr lang="it-IT" smtClean="0"/>
              <a:pPr/>
              <a:t>09/02/2023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B07F6F8-5EA2-4CCA-863F-C9544CA7CEA8}" type="slidenum">
              <a:rPr lang="it-IT" smtClean="0"/>
              <a:pPr/>
              <a:t>‹N›</a:t>
            </a:fld>
            <a:endParaRPr lang="it-IT"/>
          </a:p>
        </p:txBody>
      </p:sp>
      <p:sp>
        <p:nvSpPr>
          <p:cNvPr id="9" name="Segnaposto contenuto 8"/>
          <p:cNvSpPr>
            <a:spLocks noGrp="1"/>
          </p:cNvSpPr>
          <p:nvPr>
            <p:ph sz="quarter" idx="1"/>
          </p:nvPr>
        </p:nvSpPr>
        <p:spPr>
          <a:xfrm>
            <a:off x="457200"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4270248"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7543800" cy="1143000"/>
          </a:xfrm>
        </p:spPr>
        <p:txBody>
          <a:bodyPr anchor="b"/>
          <a:lstStyle>
            <a:lvl1pPr>
              <a:defRPr/>
            </a:lvl1pPr>
          </a:lstStyle>
          <a:p>
            <a:r>
              <a:rPr kumimoji="0" lang="it-IT" smtClean="0"/>
              <a:t>Fare clic per modificare lo stile del titolo</a:t>
            </a:r>
            <a:endParaRPr kumimoji="0" lang="en-US"/>
          </a:p>
        </p:txBody>
      </p:sp>
      <p:sp>
        <p:nvSpPr>
          <p:cNvPr id="7" name="Segnaposto data 6"/>
          <p:cNvSpPr>
            <a:spLocks noGrp="1"/>
          </p:cNvSpPr>
          <p:nvPr>
            <p:ph type="dt" sz="half" idx="10"/>
          </p:nvPr>
        </p:nvSpPr>
        <p:spPr/>
        <p:txBody>
          <a:bodyPr/>
          <a:lstStyle/>
          <a:p>
            <a:fld id="{87957A93-5121-487A-B211-D27A2BCA4C9D}" type="datetimeFigureOut">
              <a:rPr lang="it-IT" smtClean="0"/>
              <a:pPr/>
              <a:t>09/02/2023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B07F6F8-5EA2-4CCA-863F-C9544CA7CEA8}" type="slidenum">
              <a:rPr lang="it-IT" smtClean="0"/>
              <a:pPr/>
              <a:t>‹N›</a:t>
            </a:fld>
            <a:endParaRPr lang="it-IT"/>
          </a:p>
        </p:txBody>
      </p:sp>
      <p:sp>
        <p:nvSpPr>
          <p:cNvPr id="11" name="Segnaposto contenuto 10"/>
          <p:cNvSpPr>
            <a:spLocks noGrp="1"/>
          </p:cNvSpPr>
          <p:nvPr>
            <p:ph sz="quarter" idx="2"/>
          </p:nvPr>
        </p:nvSpPr>
        <p:spPr>
          <a:xfrm>
            <a:off x="457200"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quarter" idx="4"/>
          </p:nvPr>
        </p:nvSpPr>
        <p:spPr>
          <a:xfrm>
            <a:off x="4371975"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2" name="Segnaposto testo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
        <p:nvSpPr>
          <p:cNvPr id="14" name="Segnaposto testo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6" name="Segnaposto data 5"/>
          <p:cNvSpPr>
            <a:spLocks noGrp="1"/>
          </p:cNvSpPr>
          <p:nvPr>
            <p:ph type="dt" sz="half" idx="10"/>
          </p:nvPr>
        </p:nvSpPr>
        <p:spPr/>
        <p:txBody>
          <a:bodyPr rtlCol="0"/>
          <a:lstStyle/>
          <a:p>
            <a:fld id="{87957A93-5121-487A-B211-D27A2BCA4C9D}" type="datetimeFigureOut">
              <a:rPr lang="it-IT" smtClean="0"/>
              <a:pPr/>
              <a:t>09/02/2023</a:t>
            </a:fld>
            <a:endParaRPr lang="it-IT"/>
          </a:p>
        </p:txBody>
      </p:sp>
      <p:sp>
        <p:nvSpPr>
          <p:cNvPr id="7" name="Segnaposto numero diapositiva 6"/>
          <p:cNvSpPr>
            <a:spLocks noGrp="1"/>
          </p:cNvSpPr>
          <p:nvPr>
            <p:ph type="sldNum" sz="quarter" idx="11"/>
          </p:nvPr>
        </p:nvSpPr>
        <p:spPr/>
        <p:txBody>
          <a:bodyPr rtlCol="0"/>
          <a:lstStyle/>
          <a:p>
            <a:fld id="{2B07F6F8-5EA2-4CCA-863F-C9544CA7CEA8}" type="slidenum">
              <a:rPr lang="it-IT" smtClean="0"/>
              <a:pPr/>
              <a:t>‹N›</a:t>
            </a:fld>
            <a:endParaRPr lang="it-IT"/>
          </a:p>
        </p:txBody>
      </p:sp>
      <p:sp>
        <p:nvSpPr>
          <p:cNvPr id="8" name="Segnaposto piè di pagina 7"/>
          <p:cNvSpPr>
            <a:spLocks noGrp="1"/>
          </p:cNvSpPr>
          <p:nvPr>
            <p:ph type="ftr" sz="quarter" idx="12"/>
          </p:nvPr>
        </p:nvSpPr>
        <p:spPr/>
        <p:txBody>
          <a:bodyPr rtlCol="0"/>
          <a:lstStyle/>
          <a:p>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7957A93-5121-487A-B211-D27A2BCA4C9D}" type="datetimeFigureOut">
              <a:rPr lang="it-IT" smtClean="0"/>
              <a:pPr/>
              <a:t>09/02/2023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B07F6F8-5EA2-4CCA-863F-C9544CA7CEA8}"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1"/>
      </p:bgRef>
    </p:bg>
    <p:spTree>
      <p:nvGrpSpPr>
        <p:cNvPr id="1" name=""/>
        <p:cNvGrpSpPr/>
        <p:nvPr/>
      </p:nvGrpSpPr>
      <p:grpSpPr>
        <a:xfrm>
          <a:off x="0" y="0"/>
          <a:ext cx="0" cy="0"/>
          <a:chOff x="0" y="0"/>
          <a:chExt cx="0" cy="0"/>
        </a:xfrm>
      </p:grpSpPr>
      <p:sp>
        <p:nvSpPr>
          <p:cNvPr id="10" name="Connettore 1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olo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8" name="Connettore 1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ttore 1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ttore 1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ttangolo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Segnaposto contenuto 17"/>
          <p:cNvSpPr>
            <a:spLocks noGrp="1"/>
          </p:cNvSpPr>
          <p:nvPr>
            <p:ph sz="quarter" idx="1"/>
          </p:nvPr>
        </p:nvSpPr>
        <p:spPr>
          <a:xfrm>
            <a:off x="304800" y="274320"/>
            <a:ext cx="5638800" cy="6327648"/>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1" name="Segnaposto data 20"/>
          <p:cNvSpPr>
            <a:spLocks noGrp="1"/>
          </p:cNvSpPr>
          <p:nvPr>
            <p:ph type="dt" sz="half" idx="14"/>
          </p:nvPr>
        </p:nvSpPr>
        <p:spPr/>
        <p:txBody>
          <a:bodyPr rtlCol="0"/>
          <a:lstStyle/>
          <a:p>
            <a:fld id="{87957A93-5121-487A-B211-D27A2BCA4C9D}" type="datetimeFigureOut">
              <a:rPr lang="it-IT" smtClean="0"/>
              <a:pPr/>
              <a:t>09/02/2023</a:t>
            </a:fld>
            <a:endParaRPr lang="it-IT"/>
          </a:p>
        </p:txBody>
      </p:sp>
      <p:sp>
        <p:nvSpPr>
          <p:cNvPr id="22" name="Segnaposto numero diapositiva 21"/>
          <p:cNvSpPr>
            <a:spLocks noGrp="1"/>
          </p:cNvSpPr>
          <p:nvPr>
            <p:ph type="sldNum" sz="quarter" idx="15"/>
          </p:nvPr>
        </p:nvSpPr>
        <p:spPr/>
        <p:txBody>
          <a:bodyPr rtlCol="0"/>
          <a:lstStyle/>
          <a:p>
            <a:fld id="{2B07F6F8-5EA2-4CCA-863F-C9544CA7CEA8}" type="slidenum">
              <a:rPr lang="it-IT" smtClean="0"/>
              <a:pPr/>
              <a:t>‹N›</a:t>
            </a:fld>
            <a:endParaRPr lang="it-IT"/>
          </a:p>
        </p:txBody>
      </p:sp>
      <p:sp>
        <p:nvSpPr>
          <p:cNvPr id="23" name="Segnaposto piè di pagina 22"/>
          <p:cNvSpPr>
            <a:spLocks noGrp="1"/>
          </p:cNvSpPr>
          <p:nvPr>
            <p:ph type="ftr" sz="quarter" idx="16"/>
          </p:nvPr>
        </p:nvSpPr>
        <p:spPr/>
        <p:txBody>
          <a:bodyPr rtlCol="0"/>
          <a:lstStyle/>
          <a:p>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Connettore 1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olo 1"/>
          <p:cNvSpPr>
            <a:spLocks noGrp="1"/>
          </p:cNvSpPr>
          <p:nvPr>
            <p:ph type="title"/>
          </p:nvPr>
        </p:nvSpPr>
        <p:spPr>
          <a:xfrm rot="5400000">
            <a:off x="3350133" y="3200400"/>
            <a:ext cx="6309360" cy="457200"/>
          </a:xfrm>
        </p:spPr>
        <p:txBody>
          <a:bodyPr anchor="b"/>
          <a:lstStyle>
            <a:lvl1pPr algn="l">
              <a:buNone/>
              <a:defRPr sz="2000" b="1"/>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10" name="Connettore 1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ttangolo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ttore 1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ttore 1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ttore 1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egnaposto data 16"/>
          <p:cNvSpPr>
            <a:spLocks noGrp="1"/>
          </p:cNvSpPr>
          <p:nvPr>
            <p:ph type="dt" sz="half" idx="10"/>
          </p:nvPr>
        </p:nvSpPr>
        <p:spPr/>
        <p:txBody>
          <a:bodyPr rtlCol="0"/>
          <a:lstStyle/>
          <a:p>
            <a:fld id="{87957A93-5121-487A-B211-D27A2BCA4C9D}" type="datetimeFigureOut">
              <a:rPr lang="it-IT" smtClean="0"/>
              <a:pPr/>
              <a:t>09/02/2023</a:t>
            </a:fld>
            <a:endParaRPr lang="it-IT"/>
          </a:p>
        </p:txBody>
      </p:sp>
      <p:sp>
        <p:nvSpPr>
          <p:cNvPr id="18" name="Segnaposto numero diapositiva 17"/>
          <p:cNvSpPr>
            <a:spLocks noGrp="1"/>
          </p:cNvSpPr>
          <p:nvPr>
            <p:ph type="sldNum" sz="quarter" idx="11"/>
          </p:nvPr>
        </p:nvSpPr>
        <p:spPr/>
        <p:txBody>
          <a:bodyPr rtlCol="0"/>
          <a:lstStyle/>
          <a:p>
            <a:fld id="{2B07F6F8-5EA2-4CCA-863F-C9544CA7CEA8}" type="slidenum">
              <a:rPr lang="it-IT" smtClean="0"/>
              <a:pPr/>
              <a:t>‹N›</a:t>
            </a:fld>
            <a:endParaRPr lang="it-IT"/>
          </a:p>
        </p:txBody>
      </p:sp>
      <p:sp>
        <p:nvSpPr>
          <p:cNvPr id="21" name="Segnaposto piè di pagina 20"/>
          <p:cNvSpPr>
            <a:spLocks noGrp="1"/>
          </p:cNvSpPr>
          <p:nvPr>
            <p:ph type="ftr" sz="quarter" idx="12"/>
          </p:nvPr>
        </p:nvSpPr>
        <p:spPr/>
        <p:txBody>
          <a:bodyPr rtlCol="0"/>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ttore 1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egnaposto titolo 21"/>
          <p:cNvSpPr>
            <a:spLocks noGrp="1"/>
          </p:cNvSpPr>
          <p:nvPr>
            <p:ph type="title"/>
          </p:nvPr>
        </p:nvSpPr>
        <p:spPr>
          <a:xfrm>
            <a:off x="457200" y="274638"/>
            <a:ext cx="7467600" cy="1143000"/>
          </a:xfrm>
          <a:prstGeom prst="rect">
            <a:avLst/>
          </a:prstGeom>
        </p:spPr>
        <p:txBody>
          <a:bodyPr vert="horz" anchor="b">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7957A93-5121-487A-B211-D27A2BCA4C9D}" type="datetimeFigureOut">
              <a:rPr lang="it-IT" smtClean="0"/>
              <a:pPr/>
              <a:t>09/02/2023</a:t>
            </a:fld>
            <a:endParaRPr lang="it-IT"/>
          </a:p>
        </p:txBody>
      </p:sp>
      <p:sp>
        <p:nvSpPr>
          <p:cNvPr id="3" name="Segnaposto piè di pagina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it-IT"/>
          </a:p>
        </p:txBody>
      </p:sp>
      <p:sp>
        <p:nvSpPr>
          <p:cNvPr id="7" name="Connettore 1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ttore 1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ttangolo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egnaposto numero diapositiva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B07F6F8-5EA2-4CCA-863F-C9544CA7CEA8}"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I DOCUMENTI FONDAMENTALI DELLA SCUOLA</a:t>
            </a:r>
            <a:endParaRPr lang="it-IT" dirty="0"/>
          </a:p>
        </p:txBody>
      </p:sp>
      <p:sp>
        <p:nvSpPr>
          <p:cNvPr id="3" name="Sottotitolo 2"/>
          <p:cNvSpPr>
            <a:spLocks noGrp="1"/>
          </p:cNvSpPr>
          <p:nvPr>
            <p:ph type="subTitle" idx="1"/>
          </p:nvPr>
        </p:nvSpPr>
        <p:spPr/>
        <p:txBody>
          <a:bodyPr/>
          <a:lstStyle/>
          <a:p>
            <a:r>
              <a:rPr lang="it-IT" dirty="0" smtClean="0"/>
              <a:t>DOCENTE TUTOR COORDINATORE LUCIRINO EMANUELA ANTONELLA </a:t>
            </a:r>
            <a:endParaRPr lang="it-IT"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PDM: PIANO </a:t>
            </a:r>
            <a:r>
              <a:rPr lang="it-IT" dirty="0" err="1" smtClean="0"/>
              <a:t>DI</a:t>
            </a:r>
            <a:r>
              <a:rPr lang="it-IT" dirty="0" smtClean="0"/>
              <a:t> MIGLIORAMENTO </a:t>
            </a:r>
            <a:endParaRPr lang="it-IT" dirty="0"/>
          </a:p>
        </p:txBody>
      </p:sp>
      <p:sp>
        <p:nvSpPr>
          <p:cNvPr id="3" name="Segnaposto contenuto 2"/>
          <p:cNvSpPr>
            <a:spLocks noGrp="1"/>
          </p:cNvSpPr>
          <p:nvPr>
            <p:ph sz="quarter" idx="1"/>
          </p:nvPr>
        </p:nvSpPr>
        <p:spPr/>
        <p:txBody>
          <a:bodyPr/>
          <a:lstStyle/>
          <a:p>
            <a:r>
              <a:rPr lang="it-IT" dirty="0" smtClean="0"/>
              <a:t>Normativa di riferimento: DPR 80/2013(Regolamento sul Sistema Nazionale di Valutazione SNV).</a:t>
            </a:r>
          </a:p>
          <a:p>
            <a:r>
              <a:rPr lang="it-IT" dirty="0" smtClean="0"/>
              <a:t>E’ uno strumento di pianificazione e sviluppo di azioni che parte dalle priorità individuate nel Rapporto di Autovalutazione (RAV).</a:t>
            </a:r>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dirty="0" smtClean="0"/>
              <a:t>Il PDM si articola in 4 sezioni:</a:t>
            </a:r>
          </a:p>
          <a:p>
            <a:r>
              <a:rPr lang="it-IT" dirty="0" smtClean="0"/>
              <a:t>Sez. 1 -Scegliere gli obiettivi di processo </a:t>
            </a:r>
            <a:r>
              <a:rPr lang="it-IT" dirty="0" err="1" smtClean="0"/>
              <a:t>piu’</a:t>
            </a:r>
            <a:r>
              <a:rPr lang="it-IT" dirty="0" smtClean="0"/>
              <a:t>utili e necessari alla luce delle priorità individuate nella sezione 5 del </a:t>
            </a:r>
            <a:r>
              <a:rPr lang="it-IT" dirty="0" err="1" smtClean="0"/>
              <a:t>Rav</a:t>
            </a:r>
            <a:r>
              <a:rPr lang="it-IT" dirty="0" smtClean="0"/>
              <a:t>.</a:t>
            </a:r>
          </a:p>
          <a:p>
            <a:r>
              <a:rPr lang="it-IT" dirty="0" smtClean="0"/>
              <a:t>Sez. 2 - Decidere le azioni </a:t>
            </a:r>
            <a:r>
              <a:rPr lang="it-IT" dirty="0" err="1" smtClean="0"/>
              <a:t>piu’</a:t>
            </a:r>
            <a:r>
              <a:rPr lang="it-IT" dirty="0" smtClean="0"/>
              <a:t> opportune per raggiungere gli obiettivi scelti.</a:t>
            </a:r>
          </a:p>
          <a:p>
            <a:r>
              <a:rPr lang="it-IT" dirty="0" smtClean="0"/>
              <a:t>Sez. 3-Pianificare gli obiettivi di processo individuati.</a:t>
            </a:r>
          </a:p>
          <a:p>
            <a:r>
              <a:rPr lang="it-IT" dirty="0" smtClean="0"/>
              <a:t>Sez. 4-Valutare, condividere e diffondere i risultati alla luce del lavoro svolto dal Nucleo Interno di Valutazione.</a:t>
            </a:r>
          </a:p>
          <a:p>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CHI REDIGE IL PDM</a:t>
            </a:r>
            <a:endParaRPr lang="it-IT" dirty="0"/>
          </a:p>
        </p:txBody>
      </p:sp>
      <p:sp>
        <p:nvSpPr>
          <p:cNvPr id="3" name="Segnaposto contenuto 2"/>
          <p:cNvSpPr>
            <a:spLocks noGrp="1"/>
          </p:cNvSpPr>
          <p:nvPr>
            <p:ph sz="quarter" idx="1"/>
          </p:nvPr>
        </p:nvSpPr>
        <p:spPr/>
        <p:txBody>
          <a:bodyPr/>
          <a:lstStyle/>
          <a:p>
            <a:r>
              <a:rPr lang="it-IT" dirty="0" smtClean="0"/>
              <a:t>PASSAGGI FONDAMENTALI:</a:t>
            </a:r>
          </a:p>
          <a:p>
            <a:r>
              <a:rPr lang="it-IT" dirty="0" smtClean="0"/>
              <a:t>Il PDM è pianificato dal DS come responsabile della gestione del processo sia in fase di realizzazione che di attuazione e dal Nucleo Interno di Valutazione.</a:t>
            </a:r>
          </a:p>
          <a:p>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DOCUMENTO INCLUSIVO: PAI</a:t>
            </a:r>
            <a:endParaRPr lang="it-IT" dirty="0"/>
          </a:p>
        </p:txBody>
      </p:sp>
      <p:sp>
        <p:nvSpPr>
          <p:cNvPr id="3" name="Segnaposto contenuto 2"/>
          <p:cNvSpPr>
            <a:spLocks noGrp="1"/>
          </p:cNvSpPr>
          <p:nvPr>
            <p:ph sz="quarter" idx="1"/>
          </p:nvPr>
        </p:nvSpPr>
        <p:spPr/>
        <p:txBody>
          <a:bodyPr/>
          <a:lstStyle/>
          <a:p>
            <a:r>
              <a:rPr lang="it-IT" dirty="0" smtClean="0"/>
              <a:t>Il PAI : PIANO ANNUALE PER L’INCLUSIONE.</a:t>
            </a:r>
          </a:p>
          <a:p>
            <a:r>
              <a:rPr lang="it-IT" dirty="0" smtClean="0"/>
              <a:t>Il PAI è elaborato dopo un’attenta lettura dei bisogni della scuola, una verifica dei progetti attivati, un’analisi dei punti di forza e delle criticità che hanno accompagnato le azioni d’inclusione scolastica realizzate nel corso dell’anno scolastico.</a:t>
            </a:r>
          </a:p>
          <a:p>
            <a:r>
              <a:rPr lang="it-IT" dirty="0" smtClean="0"/>
              <a:t>Si pone come necessario per </a:t>
            </a:r>
            <a:r>
              <a:rPr lang="it-IT" dirty="0" err="1" smtClean="0"/>
              <a:t>attenzionare</a:t>
            </a:r>
            <a:r>
              <a:rPr lang="it-IT" dirty="0" smtClean="0"/>
              <a:t> i processi inclusivi relativi ad ogni singolo alunno per quanto riguarda gli interventi pedagogico didattici effettuati nelle classi.</a:t>
            </a:r>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dirty="0" smtClean="0"/>
              <a:t>La NOTA N. 1551/2013 definisce il PAI in questo modo:</a:t>
            </a:r>
          </a:p>
          <a:p>
            <a:r>
              <a:rPr lang="it-IT" dirty="0" smtClean="0"/>
              <a:t>“un momento di riflessione di tutta la comunità educante per realizzare la cultura dell’inclusione, lo sfondo ed il fondamento sul quale sviluppare una didattica attenta ai bisogni di ciascuno nel realizzare obiettivi comuni, non dunque un ulteriore adempimento burocratico ma come integrazione del Piano dell’Offerta Formativa, di cui è parte sostanziale”.</a:t>
            </a:r>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CHI REDIGE IL PAI</a:t>
            </a:r>
            <a:endParaRPr lang="it-IT" dirty="0"/>
          </a:p>
        </p:txBody>
      </p:sp>
      <p:sp>
        <p:nvSpPr>
          <p:cNvPr id="3" name="Segnaposto contenuto 2"/>
          <p:cNvSpPr>
            <a:spLocks noGrp="1"/>
          </p:cNvSpPr>
          <p:nvPr>
            <p:ph sz="quarter" idx="1"/>
          </p:nvPr>
        </p:nvSpPr>
        <p:spPr/>
        <p:txBody>
          <a:bodyPr/>
          <a:lstStyle/>
          <a:p>
            <a:r>
              <a:rPr lang="it-IT" dirty="0" smtClean="0"/>
              <a:t>IL PAI è redatto dal Gruppo di Lavoro per l’Inclusione (GLI) che si occupa del coordinamento delle politiche sull’inclusione scolastica all’interno dell’istituto.</a:t>
            </a: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PTOF: PIANO TRIENNALE DELL’OFFERTA FORMATIVA </a:t>
            </a:r>
            <a:endParaRPr lang="it-IT" dirty="0"/>
          </a:p>
        </p:txBody>
      </p:sp>
      <p:sp>
        <p:nvSpPr>
          <p:cNvPr id="3" name="Segnaposto contenuto 2"/>
          <p:cNvSpPr>
            <a:spLocks noGrp="1"/>
          </p:cNvSpPr>
          <p:nvPr>
            <p:ph sz="quarter" idx="1"/>
          </p:nvPr>
        </p:nvSpPr>
        <p:spPr/>
        <p:txBody>
          <a:bodyPr/>
          <a:lstStyle/>
          <a:p>
            <a:r>
              <a:rPr lang="it-IT" dirty="0" smtClean="0"/>
              <a:t>NORMATIVA </a:t>
            </a:r>
            <a:r>
              <a:rPr lang="it-IT" dirty="0" err="1" smtClean="0"/>
              <a:t>DI</a:t>
            </a:r>
            <a:r>
              <a:rPr lang="it-IT" dirty="0" smtClean="0"/>
              <a:t> RIFERIMENTO:Legge 107/2015 </a:t>
            </a:r>
          </a:p>
          <a:p>
            <a:r>
              <a:rPr lang="it-IT" dirty="0" smtClean="0"/>
              <a:t>Documento programmatico e informativo di ogni istituzione scolastica.</a:t>
            </a:r>
          </a:p>
          <a:p>
            <a:r>
              <a:rPr lang="it-IT" dirty="0" smtClean="0"/>
              <a:t>Contiene le linee strategiche con le quali si perseguono fini educativi e formativi sulla base delle risorse presenti umane, professionali, territoriali ed economiche.</a:t>
            </a:r>
          </a:p>
          <a:p>
            <a:r>
              <a:rPr lang="it-IT" dirty="0" smtClean="0"/>
              <a:t>E’ uno strumento di pianificazione e realizzazione dell’autonomia scolastica, carta d’</a:t>
            </a:r>
            <a:r>
              <a:rPr lang="it-IT" dirty="0" err="1" smtClean="0"/>
              <a:t>identita’</a:t>
            </a:r>
            <a:r>
              <a:rPr lang="it-IT" dirty="0" smtClean="0"/>
              <a:t> di ogni Scuola contenente: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dirty="0" smtClean="0"/>
              <a:t>E’ uno strumento di pianificazione e realizzazione dell’autonomia scolastica, carta d’</a:t>
            </a:r>
            <a:r>
              <a:rPr lang="it-IT" dirty="0" err="1" smtClean="0"/>
              <a:t>identita’</a:t>
            </a:r>
            <a:r>
              <a:rPr lang="it-IT" dirty="0" smtClean="0"/>
              <a:t> di ogni Scuola contenente la progettazione:</a:t>
            </a:r>
          </a:p>
          <a:p>
            <a:pPr>
              <a:buNone/>
            </a:pPr>
            <a:r>
              <a:rPr lang="it-IT" dirty="0" smtClean="0"/>
              <a:t>-curricolare;</a:t>
            </a:r>
          </a:p>
          <a:p>
            <a:pPr>
              <a:buNone/>
            </a:pPr>
            <a:r>
              <a:rPr lang="it-IT" dirty="0" smtClean="0"/>
              <a:t>-extracurricolare;</a:t>
            </a:r>
          </a:p>
          <a:p>
            <a:pPr>
              <a:buNone/>
            </a:pPr>
            <a:r>
              <a:rPr lang="it-IT" dirty="0" smtClean="0"/>
              <a:t>-educativa;</a:t>
            </a:r>
          </a:p>
          <a:p>
            <a:pPr>
              <a:buNone/>
            </a:pPr>
            <a:r>
              <a:rPr lang="it-IT" dirty="0" smtClean="0"/>
              <a:t>-organizzativa.</a:t>
            </a:r>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CHI REDIGE IL PTOF</a:t>
            </a:r>
            <a:endParaRPr lang="it-IT" dirty="0"/>
          </a:p>
        </p:txBody>
      </p:sp>
      <p:sp>
        <p:nvSpPr>
          <p:cNvPr id="3" name="Segnaposto contenuto 2"/>
          <p:cNvSpPr>
            <a:spLocks noGrp="1"/>
          </p:cNvSpPr>
          <p:nvPr>
            <p:ph sz="quarter" idx="1"/>
          </p:nvPr>
        </p:nvSpPr>
        <p:spPr/>
        <p:txBody>
          <a:bodyPr/>
          <a:lstStyle/>
          <a:p>
            <a:r>
              <a:rPr lang="it-IT" dirty="0" smtClean="0"/>
              <a:t>PASSAGGI FONDAMENTALI:</a:t>
            </a:r>
          </a:p>
          <a:p>
            <a:r>
              <a:rPr lang="it-IT" dirty="0" smtClean="0"/>
              <a:t>Il DS emana l’ATTO </a:t>
            </a:r>
            <a:r>
              <a:rPr lang="it-IT" dirty="0" err="1" smtClean="0"/>
              <a:t>DI</a:t>
            </a:r>
            <a:r>
              <a:rPr lang="it-IT" smtClean="0"/>
              <a:t> </a:t>
            </a:r>
            <a:r>
              <a:rPr lang="it-IT" smtClean="0"/>
              <a:t>INDIRIZZO </a:t>
            </a:r>
            <a:r>
              <a:rPr lang="it-IT" dirty="0" smtClean="0"/>
              <a:t>con le linee programmatiche, il Collegio docenti elabora il PTOF e il Consiglio d’Istituto lo approva.</a:t>
            </a:r>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P.A.: PROGRAMMA ANNUALE</a:t>
            </a:r>
            <a:endParaRPr lang="it-IT" dirty="0"/>
          </a:p>
        </p:txBody>
      </p:sp>
      <p:sp>
        <p:nvSpPr>
          <p:cNvPr id="3" name="Segnaposto contenuto 2"/>
          <p:cNvSpPr>
            <a:spLocks noGrp="1"/>
          </p:cNvSpPr>
          <p:nvPr>
            <p:ph sz="quarter" idx="1"/>
          </p:nvPr>
        </p:nvSpPr>
        <p:spPr/>
        <p:txBody>
          <a:bodyPr/>
          <a:lstStyle/>
          <a:p>
            <a:r>
              <a:rPr lang="it-IT" dirty="0" smtClean="0"/>
              <a:t>Normativa di riferimento: Decreto interministeriale n. 129/2018.</a:t>
            </a:r>
          </a:p>
          <a:p>
            <a:r>
              <a:rPr lang="it-IT" dirty="0" smtClean="0"/>
              <a:t>E’ l’interfaccia del PTOF dal punto di vista contabile poiché contiene la programmazione finanziaria.</a:t>
            </a:r>
          </a:p>
          <a:p>
            <a:r>
              <a:rPr lang="it-IT" dirty="0" smtClean="0"/>
              <a:t>E’ un documento contabile che segue l’anno solare e non quello scolastico proprio perché contiene la previsione delle spese e delle entrate necessarie alla gestione finanziaria di una scuola.</a:t>
            </a:r>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CHI REDIGE IL P.A.</a:t>
            </a:r>
            <a:endParaRPr lang="it-IT" dirty="0"/>
          </a:p>
        </p:txBody>
      </p:sp>
      <p:sp>
        <p:nvSpPr>
          <p:cNvPr id="3" name="Segnaposto contenuto 2"/>
          <p:cNvSpPr>
            <a:spLocks noGrp="1"/>
          </p:cNvSpPr>
          <p:nvPr>
            <p:ph sz="quarter" idx="1"/>
          </p:nvPr>
        </p:nvSpPr>
        <p:spPr/>
        <p:txBody>
          <a:bodyPr/>
          <a:lstStyle/>
          <a:p>
            <a:r>
              <a:rPr lang="it-IT" dirty="0" smtClean="0"/>
              <a:t>PASSAGGI FONDAMENTALI:</a:t>
            </a:r>
          </a:p>
          <a:p>
            <a:r>
              <a:rPr lang="it-IT" dirty="0" smtClean="0"/>
              <a:t>Il Programma annuale è predisposto dal DS con la collaborazione del DSGA per la parte economico-finanziaria.</a:t>
            </a:r>
          </a:p>
          <a:p>
            <a:r>
              <a:rPr lang="it-IT" dirty="0" smtClean="0"/>
              <a:t>E’ proposto dalla Giunta esecutiva, unitamente alla relazione illustrativa entro il 30 novembre dell’anno precedente a quello di riferimento al Consiglio d’Istituto per l’approvazione.</a:t>
            </a:r>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RAV : RAPPORTO </a:t>
            </a:r>
            <a:r>
              <a:rPr lang="it-IT" dirty="0" err="1" smtClean="0"/>
              <a:t>DI</a:t>
            </a:r>
            <a:r>
              <a:rPr lang="it-IT" dirty="0" smtClean="0"/>
              <a:t> AUTOVALUTAZIONE</a:t>
            </a:r>
            <a:endParaRPr lang="it-IT" dirty="0"/>
          </a:p>
        </p:txBody>
      </p:sp>
      <p:sp>
        <p:nvSpPr>
          <p:cNvPr id="3" name="Segnaposto contenuto 2"/>
          <p:cNvSpPr>
            <a:spLocks noGrp="1"/>
          </p:cNvSpPr>
          <p:nvPr>
            <p:ph sz="quarter" idx="1"/>
          </p:nvPr>
        </p:nvSpPr>
        <p:spPr/>
        <p:txBody>
          <a:bodyPr/>
          <a:lstStyle/>
          <a:p>
            <a:r>
              <a:rPr lang="it-IT" dirty="0" smtClean="0"/>
              <a:t>Normativa di riferimento: DPR 80/2013(Regolamento sul Sistema Nazionale di Valutazione SNV).</a:t>
            </a:r>
          </a:p>
          <a:p>
            <a:r>
              <a:rPr lang="it-IT" dirty="0" smtClean="0"/>
              <a:t>E’ uno strumento compilabile online ed e’ diviso in 5 sezioni:</a:t>
            </a:r>
          </a:p>
          <a:p>
            <a:r>
              <a:rPr lang="it-IT" dirty="0" smtClean="0"/>
              <a:t>Contesto e risorse</a:t>
            </a:r>
          </a:p>
          <a:p>
            <a:r>
              <a:rPr lang="it-IT" dirty="0" smtClean="0"/>
              <a:t>Esiti</a:t>
            </a:r>
          </a:p>
          <a:p>
            <a:r>
              <a:rPr lang="it-IT" dirty="0" smtClean="0"/>
              <a:t>Processi</a:t>
            </a:r>
          </a:p>
          <a:p>
            <a:r>
              <a:rPr lang="it-IT" dirty="0" smtClean="0"/>
              <a:t>Processo di autovalutazione</a:t>
            </a:r>
          </a:p>
          <a:p>
            <a:r>
              <a:rPr lang="it-IT" dirty="0" smtClean="0"/>
              <a:t>Individuazione delle priorità.</a:t>
            </a:r>
          </a:p>
          <a:p>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dirty="0" smtClean="0"/>
              <a:t>Il RAV e’ uno strumento di analisi e valutazione della situazione in cui versa ogni istituzione scolastica per poter individuare nuovi obiettivi a breve e lungo termine nell’ottica della qualità del servizio da erogare nei termini di istruzione formazione e orientamento per il successo formativo di tutti e nessuno escluso.</a:t>
            </a:r>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CHI REDIGE IL RAV </a:t>
            </a:r>
            <a:endParaRPr lang="it-IT" dirty="0"/>
          </a:p>
        </p:txBody>
      </p:sp>
      <p:sp>
        <p:nvSpPr>
          <p:cNvPr id="3" name="Segnaposto contenuto 2"/>
          <p:cNvSpPr>
            <a:spLocks noGrp="1"/>
          </p:cNvSpPr>
          <p:nvPr>
            <p:ph sz="quarter" idx="1"/>
          </p:nvPr>
        </p:nvSpPr>
        <p:spPr/>
        <p:txBody>
          <a:bodyPr/>
          <a:lstStyle/>
          <a:p>
            <a:r>
              <a:rPr lang="it-IT" dirty="0" smtClean="0"/>
              <a:t>PASSAGGI FONDAMENTALI:</a:t>
            </a:r>
          </a:p>
          <a:p>
            <a:r>
              <a:rPr lang="it-IT" dirty="0" smtClean="0"/>
              <a:t>Il RAV è compilato dal DS e dal Nucleo di Valutazione  cioè un gruppo di docenti scelto con competenze specifiche in tema di valutazione.</a:t>
            </a:r>
          </a:p>
          <a:p>
            <a:r>
              <a:rPr lang="it-IT" dirty="0" smtClean="0"/>
              <a:t>Il NIV svolge le funzioni relative all’autovalutazione, per assistere il dirigente, definire gli obiettivi, monitorare i progressi e altri ruoli di rilevanza.</a:t>
            </a:r>
            <a:endParaRPr lang="it-IT"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oggia">
  <a:themeElements>
    <a:clrScheme name="Loggi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Loggi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oggi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120</TotalTime>
  <Words>729</Words>
  <Application>Microsoft Office PowerPoint</Application>
  <PresentationFormat>Presentazione su schermo (4:3)</PresentationFormat>
  <Paragraphs>55</Paragraphs>
  <Slides>15</Slides>
  <Notes>0</Notes>
  <HiddenSlides>0</HiddenSlides>
  <MMClips>0</MMClips>
  <ScaleCrop>false</ScaleCrop>
  <HeadingPairs>
    <vt:vector size="4" baseType="variant">
      <vt:variant>
        <vt:lpstr>Tema</vt:lpstr>
      </vt:variant>
      <vt:variant>
        <vt:i4>1</vt:i4>
      </vt:variant>
      <vt:variant>
        <vt:lpstr>Titoli diapositive</vt:lpstr>
      </vt:variant>
      <vt:variant>
        <vt:i4>15</vt:i4>
      </vt:variant>
    </vt:vector>
  </HeadingPairs>
  <TitlesOfParts>
    <vt:vector size="16" baseType="lpstr">
      <vt:lpstr>Loggia</vt:lpstr>
      <vt:lpstr>I DOCUMENTI FONDAMENTALI DELLA SCUOLA</vt:lpstr>
      <vt:lpstr>PTOF: PIANO TRIENNALE DELL’OFFERTA FORMATIVA </vt:lpstr>
      <vt:lpstr>Diapositiva 3</vt:lpstr>
      <vt:lpstr>CHI REDIGE IL PTOF</vt:lpstr>
      <vt:lpstr>P.A.: PROGRAMMA ANNUALE</vt:lpstr>
      <vt:lpstr>CHI REDIGE IL P.A.</vt:lpstr>
      <vt:lpstr>RAV : RAPPORTO DI AUTOVALUTAZIONE</vt:lpstr>
      <vt:lpstr>Diapositiva 8</vt:lpstr>
      <vt:lpstr>CHI REDIGE IL RAV </vt:lpstr>
      <vt:lpstr>PDM: PIANO DI MIGLIORAMENTO </vt:lpstr>
      <vt:lpstr>Diapositiva 11</vt:lpstr>
      <vt:lpstr>CHI REDIGE IL PDM</vt:lpstr>
      <vt:lpstr>DOCUMENTO INCLUSIVO: PAI</vt:lpstr>
      <vt:lpstr>Diapositiva 14</vt:lpstr>
      <vt:lpstr>CHI REDIGE IL PAI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DOCUMENTI FONDAMENTALI DELLA SCUOLA</dc:title>
  <dc:creator>Emanuela</dc:creator>
  <cp:lastModifiedBy>Emanuela</cp:lastModifiedBy>
  <cp:revision>20</cp:revision>
  <dcterms:created xsi:type="dcterms:W3CDTF">2021-03-13T21:01:26Z</dcterms:created>
  <dcterms:modified xsi:type="dcterms:W3CDTF">2023-02-09T13:53:26Z</dcterms:modified>
</cp:coreProperties>
</file>